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3" r:id="rId7"/>
    <p:sldId id="264" r:id="rId8"/>
    <p:sldId id="265" r:id="rId9"/>
    <p:sldId id="261" r:id="rId10"/>
    <p:sldId id="26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9E31CA-9F6D-4CCC-992E-771C8C637EB6}" type="datetimeFigureOut">
              <a:rPr lang="en-US" smtClean="0"/>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B6DB03-E4EE-43DE-A5C3-AFCCB4A9835C}" type="slidenum">
              <a:rPr lang="en-US" smtClean="0"/>
              <a:t>‹#›</a:t>
            </a:fld>
            <a:endParaRPr lang="en-US"/>
          </a:p>
        </p:txBody>
      </p:sp>
    </p:spTree>
    <p:extLst>
      <p:ext uri="{BB962C8B-B14F-4D97-AF65-F5344CB8AC3E}">
        <p14:creationId xmlns:p14="http://schemas.microsoft.com/office/powerpoint/2010/main" val="4131364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9E31CA-9F6D-4CCC-992E-771C8C637EB6}" type="datetimeFigureOut">
              <a:rPr lang="en-US" smtClean="0"/>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B6DB03-E4EE-43DE-A5C3-AFCCB4A9835C}" type="slidenum">
              <a:rPr lang="en-US" smtClean="0"/>
              <a:t>‹#›</a:t>
            </a:fld>
            <a:endParaRPr lang="en-US"/>
          </a:p>
        </p:txBody>
      </p:sp>
    </p:spTree>
    <p:extLst>
      <p:ext uri="{BB962C8B-B14F-4D97-AF65-F5344CB8AC3E}">
        <p14:creationId xmlns:p14="http://schemas.microsoft.com/office/powerpoint/2010/main" val="3123296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9E31CA-9F6D-4CCC-992E-771C8C637EB6}" type="datetimeFigureOut">
              <a:rPr lang="en-US" smtClean="0"/>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B6DB03-E4EE-43DE-A5C3-AFCCB4A9835C}" type="slidenum">
              <a:rPr lang="en-US" smtClean="0"/>
              <a:t>‹#›</a:t>
            </a:fld>
            <a:endParaRPr lang="en-US"/>
          </a:p>
        </p:txBody>
      </p:sp>
    </p:spTree>
    <p:extLst>
      <p:ext uri="{BB962C8B-B14F-4D97-AF65-F5344CB8AC3E}">
        <p14:creationId xmlns:p14="http://schemas.microsoft.com/office/powerpoint/2010/main" val="4287185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9E31CA-9F6D-4CCC-992E-771C8C637EB6}" type="datetimeFigureOut">
              <a:rPr lang="en-US" smtClean="0"/>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B6DB03-E4EE-43DE-A5C3-AFCCB4A9835C}" type="slidenum">
              <a:rPr lang="en-US" smtClean="0"/>
              <a:t>‹#›</a:t>
            </a:fld>
            <a:endParaRPr lang="en-US"/>
          </a:p>
        </p:txBody>
      </p:sp>
    </p:spTree>
    <p:extLst>
      <p:ext uri="{BB962C8B-B14F-4D97-AF65-F5344CB8AC3E}">
        <p14:creationId xmlns:p14="http://schemas.microsoft.com/office/powerpoint/2010/main" val="2980596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9E31CA-9F6D-4CCC-992E-771C8C637EB6}" type="datetimeFigureOut">
              <a:rPr lang="en-US" smtClean="0"/>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B6DB03-E4EE-43DE-A5C3-AFCCB4A9835C}" type="slidenum">
              <a:rPr lang="en-US" smtClean="0"/>
              <a:t>‹#›</a:t>
            </a:fld>
            <a:endParaRPr lang="en-US"/>
          </a:p>
        </p:txBody>
      </p:sp>
    </p:spTree>
    <p:extLst>
      <p:ext uri="{BB962C8B-B14F-4D97-AF65-F5344CB8AC3E}">
        <p14:creationId xmlns:p14="http://schemas.microsoft.com/office/powerpoint/2010/main" val="2302445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9E31CA-9F6D-4CCC-992E-771C8C637EB6}" type="datetimeFigureOut">
              <a:rPr lang="en-US" smtClean="0"/>
              <a:t>4/22/2020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B6DB03-E4EE-43DE-A5C3-AFCCB4A9835C}" type="slidenum">
              <a:rPr lang="en-US" smtClean="0"/>
              <a:t>‹#›</a:t>
            </a:fld>
            <a:endParaRPr lang="en-US"/>
          </a:p>
        </p:txBody>
      </p:sp>
    </p:spTree>
    <p:extLst>
      <p:ext uri="{BB962C8B-B14F-4D97-AF65-F5344CB8AC3E}">
        <p14:creationId xmlns:p14="http://schemas.microsoft.com/office/powerpoint/2010/main" val="1799652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9E31CA-9F6D-4CCC-992E-771C8C637EB6}" type="datetimeFigureOut">
              <a:rPr lang="en-US" smtClean="0"/>
              <a:t>4/22/2020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B6DB03-E4EE-43DE-A5C3-AFCCB4A9835C}" type="slidenum">
              <a:rPr lang="en-US" smtClean="0"/>
              <a:t>‹#›</a:t>
            </a:fld>
            <a:endParaRPr lang="en-US"/>
          </a:p>
        </p:txBody>
      </p:sp>
    </p:spTree>
    <p:extLst>
      <p:ext uri="{BB962C8B-B14F-4D97-AF65-F5344CB8AC3E}">
        <p14:creationId xmlns:p14="http://schemas.microsoft.com/office/powerpoint/2010/main" val="811236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9E31CA-9F6D-4CCC-992E-771C8C637EB6}" type="datetimeFigureOut">
              <a:rPr lang="en-US" smtClean="0"/>
              <a:t>4/22/2020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B6DB03-E4EE-43DE-A5C3-AFCCB4A9835C}" type="slidenum">
              <a:rPr lang="en-US" smtClean="0"/>
              <a:t>‹#›</a:t>
            </a:fld>
            <a:endParaRPr lang="en-US"/>
          </a:p>
        </p:txBody>
      </p:sp>
    </p:spTree>
    <p:extLst>
      <p:ext uri="{BB962C8B-B14F-4D97-AF65-F5344CB8AC3E}">
        <p14:creationId xmlns:p14="http://schemas.microsoft.com/office/powerpoint/2010/main" val="316679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E31CA-9F6D-4CCC-992E-771C8C637EB6}" type="datetimeFigureOut">
              <a:rPr lang="en-US" smtClean="0"/>
              <a:t>4/22/2020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B6DB03-E4EE-43DE-A5C3-AFCCB4A9835C}" type="slidenum">
              <a:rPr lang="en-US" smtClean="0"/>
              <a:t>‹#›</a:t>
            </a:fld>
            <a:endParaRPr lang="en-US"/>
          </a:p>
        </p:txBody>
      </p:sp>
    </p:spTree>
    <p:extLst>
      <p:ext uri="{BB962C8B-B14F-4D97-AF65-F5344CB8AC3E}">
        <p14:creationId xmlns:p14="http://schemas.microsoft.com/office/powerpoint/2010/main" val="546031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9E31CA-9F6D-4CCC-992E-771C8C637EB6}" type="datetimeFigureOut">
              <a:rPr lang="en-US" smtClean="0"/>
              <a:t>4/22/2020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B6DB03-E4EE-43DE-A5C3-AFCCB4A9835C}" type="slidenum">
              <a:rPr lang="en-US" smtClean="0"/>
              <a:t>‹#›</a:t>
            </a:fld>
            <a:endParaRPr lang="en-US"/>
          </a:p>
        </p:txBody>
      </p:sp>
    </p:spTree>
    <p:extLst>
      <p:ext uri="{BB962C8B-B14F-4D97-AF65-F5344CB8AC3E}">
        <p14:creationId xmlns:p14="http://schemas.microsoft.com/office/powerpoint/2010/main" val="572047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9E31CA-9F6D-4CCC-992E-771C8C637EB6}" type="datetimeFigureOut">
              <a:rPr lang="en-US" smtClean="0"/>
              <a:t>4/22/2020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B6DB03-E4EE-43DE-A5C3-AFCCB4A9835C}" type="slidenum">
              <a:rPr lang="en-US" smtClean="0"/>
              <a:t>‹#›</a:t>
            </a:fld>
            <a:endParaRPr lang="en-US"/>
          </a:p>
        </p:txBody>
      </p:sp>
    </p:spTree>
    <p:extLst>
      <p:ext uri="{BB962C8B-B14F-4D97-AF65-F5344CB8AC3E}">
        <p14:creationId xmlns:p14="http://schemas.microsoft.com/office/powerpoint/2010/main" val="1850649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E31CA-9F6D-4CCC-992E-771C8C637EB6}" type="datetimeFigureOut">
              <a:rPr lang="en-US" smtClean="0"/>
              <a:t>4/22/2020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B6DB03-E4EE-43DE-A5C3-AFCCB4A9835C}" type="slidenum">
              <a:rPr lang="en-US" smtClean="0"/>
              <a:t>‹#›</a:t>
            </a:fld>
            <a:endParaRPr lang="en-US"/>
          </a:p>
        </p:txBody>
      </p:sp>
    </p:spTree>
    <p:extLst>
      <p:ext uri="{BB962C8B-B14F-4D97-AF65-F5344CB8AC3E}">
        <p14:creationId xmlns:p14="http://schemas.microsoft.com/office/powerpoint/2010/main" val="40357231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69472" y="0"/>
            <a:ext cx="9144000" cy="1704109"/>
          </a:xfrm>
        </p:spPr>
        <p:txBody>
          <a:bodyPr>
            <a:normAutofit fontScale="90000"/>
          </a:bodyPr>
          <a:lstStyle/>
          <a:p>
            <a:r>
              <a:rPr lang="en-US" dirty="0" smtClean="0"/>
              <a:t>What is a region </a:t>
            </a:r>
            <a:br>
              <a:rPr lang="en-US" dirty="0" smtClean="0"/>
            </a:br>
            <a:endParaRPr lang="en-US" dirty="0"/>
          </a:p>
        </p:txBody>
      </p:sp>
      <p:sp>
        <p:nvSpPr>
          <p:cNvPr id="3" name="Subtitle 2"/>
          <p:cNvSpPr>
            <a:spLocks noGrp="1"/>
          </p:cNvSpPr>
          <p:nvPr>
            <p:ph type="subTitle" idx="1"/>
          </p:nvPr>
        </p:nvSpPr>
        <p:spPr>
          <a:xfrm>
            <a:off x="436418" y="1108219"/>
            <a:ext cx="9618519" cy="5573135"/>
          </a:xfrm>
        </p:spPr>
        <p:txBody>
          <a:bodyPr>
            <a:noAutofit/>
          </a:bodyPr>
          <a:lstStyle/>
          <a:p>
            <a:pPr algn="l"/>
            <a:r>
              <a:rPr lang="en-US" dirty="0" smtClean="0"/>
              <a:t>A </a:t>
            </a:r>
            <a:r>
              <a:rPr lang="en-US" dirty="0"/>
              <a:t>region is an area of land that has common features. These features can be natural, such as climate or landscape. They can also be artificial, such as language or religion.</a:t>
            </a:r>
          </a:p>
          <a:p>
            <a:pPr algn="l"/>
            <a:r>
              <a:rPr lang="en-US" dirty="0"/>
              <a:t>Regions, large or small, are the basic units of geography. The Middle East is considered a political, environmental, and religious region that includes parts of Africa, Asia,</a:t>
            </a:r>
          </a:p>
          <a:p>
            <a:pPr algn="l"/>
            <a:r>
              <a:rPr lang="en-US" dirty="0"/>
              <a:t>The region is in a hot, dry climate. Although the styles of government are varied (democracy in Israel and Syria, monarchy in Saudi Arabia), almost all of them have strong ties to religion. The region is where three of the world’s major religions were founded: Christianity, Judaism, and Islam.</a:t>
            </a:r>
          </a:p>
          <a:p>
            <a:pPr algn="l"/>
            <a:r>
              <a:rPr lang="en-US" dirty="0"/>
              <a:t>Regional geography studies various world regions as they compare with the rest of the world.</a:t>
            </a:r>
          </a:p>
          <a:p>
            <a:pPr algn="l"/>
            <a:endParaRPr lang="en-US" sz="3600" dirty="0"/>
          </a:p>
        </p:txBody>
      </p:sp>
    </p:spTree>
    <p:extLst>
      <p:ext uri="{BB962C8B-B14F-4D97-AF65-F5344CB8AC3E}">
        <p14:creationId xmlns:p14="http://schemas.microsoft.com/office/powerpoint/2010/main" val="8997481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979061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a region</a:t>
            </a:r>
            <a:endParaRPr lang="en-US" dirty="0"/>
          </a:p>
        </p:txBody>
      </p:sp>
      <p:sp>
        <p:nvSpPr>
          <p:cNvPr id="3" name="Content Placeholder 2"/>
          <p:cNvSpPr>
            <a:spLocks noGrp="1"/>
          </p:cNvSpPr>
          <p:nvPr>
            <p:ph idx="1"/>
          </p:nvPr>
        </p:nvSpPr>
        <p:spPr/>
        <p:txBody>
          <a:bodyPr>
            <a:normAutofit fontScale="92500" lnSpcReduction="10000"/>
          </a:bodyPr>
          <a:lstStyle/>
          <a:p>
            <a:r>
              <a:rPr lang="en-US" b="1" dirty="0"/>
              <a:t>Main criteria that define regions. </a:t>
            </a:r>
            <a:endParaRPr lang="en-US" dirty="0"/>
          </a:p>
          <a:p>
            <a:r>
              <a:rPr lang="en-US" dirty="0"/>
              <a:t>They are cultural,  (population regions, (ii) linguistic regions)</a:t>
            </a:r>
          </a:p>
          <a:p>
            <a:r>
              <a:rPr lang="en-US" dirty="0"/>
              <a:t>Physical, (climatic region, relief region)</a:t>
            </a:r>
          </a:p>
          <a:p>
            <a:r>
              <a:rPr lang="en-US" dirty="0" err="1"/>
              <a:t>Admistrative</a:t>
            </a:r>
            <a:r>
              <a:rPr lang="en-US" dirty="0"/>
              <a:t>, (provincial district etc.) </a:t>
            </a:r>
          </a:p>
          <a:p>
            <a:r>
              <a:rPr lang="en-US" dirty="0"/>
              <a:t>Socio-economic,( agricultural regions, industrial region, transport and trade regions.</a:t>
            </a:r>
          </a:p>
          <a:p>
            <a:r>
              <a:rPr lang="en-US" dirty="0"/>
              <a:t> Religion, middle east, </a:t>
            </a:r>
            <a:r>
              <a:rPr lang="en-US" dirty="0" err="1"/>
              <a:t>etc</a:t>
            </a:r>
            <a:r>
              <a:rPr lang="en-US" dirty="0"/>
              <a:t> </a:t>
            </a:r>
          </a:p>
          <a:p>
            <a:r>
              <a:rPr lang="en-US" dirty="0"/>
              <a:t> </a:t>
            </a:r>
          </a:p>
          <a:p>
            <a:r>
              <a:rPr lang="en-US" b="1" dirty="0"/>
              <a:t>The number of regions may be enormous and vary greatly, they may all share certain common characteristics which are given below</a:t>
            </a:r>
            <a:r>
              <a:rPr lang="en-US" dirty="0"/>
              <a:t>:</a:t>
            </a:r>
          </a:p>
          <a:p>
            <a:endParaRPr lang="en-US" dirty="0"/>
          </a:p>
        </p:txBody>
      </p:sp>
    </p:spTree>
    <p:extLst>
      <p:ext uri="{BB962C8B-B14F-4D97-AF65-F5344CB8AC3E}">
        <p14:creationId xmlns:p14="http://schemas.microsoft.com/office/powerpoint/2010/main" val="858251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Attributes of Region</a:t>
            </a:r>
            <a:endParaRPr lang="en-US" dirty="0"/>
          </a:p>
        </p:txBody>
      </p:sp>
      <p:sp>
        <p:nvSpPr>
          <p:cNvPr id="3" name="Content Placeholder 2"/>
          <p:cNvSpPr>
            <a:spLocks noGrp="1"/>
          </p:cNvSpPr>
          <p:nvPr>
            <p:ph idx="1"/>
          </p:nvPr>
        </p:nvSpPr>
        <p:spPr/>
        <p:txBody>
          <a:bodyPr/>
          <a:lstStyle/>
          <a:p>
            <a:pPr marL="0" indent="0">
              <a:buNone/>
            </a:pPr>
            <a:r>
              <a:rPr lang="en-US" b="1" dirty="0"/>
              <a:t>	</a:t>
            </a:r>
            <a:endParaRPr lang="en-US" dirty="0"/>
          </a:p>
          <a:p>
            <a:r>
              <a:rPr lang="en-US" b="1" dirty="0"/>
              <a:t>(</a:t>
            </a:r>
            <a:r>
              <a:rPr lang="en-US" b="1" dirty="0" err="1"/>
              <a:t>i</a:t>
            </a:r>
            <a:r>
              <a:rPr lang="en-US" b="1" dirty="0"/>
              <a:t>) Regions have location and spatial extent</a:t>
            </a:r>
            <a:endParaRPr lang="en-US" dirty="0"/>
          </a:p>
          <a:p>
            <a:r>
              <a:rPr lang="en-US" dirty="0"/>
              <a:t>All region—physical or cultural—are often expressed in the regional name such as the Middle East, the South-East Asia, the North-West Europe, the Far East, etc.  </a:t>
            </a:r>
          </a:p>
          <a:p>
            <a:r>
              <a:rPr lang="en-US" b="1" dirty="0"/>
              <a:t>2 Regions have boundaries</a:t>
            </a:r>
          </a:p>
          <a:p>
            <a:r>
              <a:rPr lang="en-US" b="1" dirty="0"/>
              <a:t>Regions may be either formal or functional</a:t>
            </a:r>
          </a:p>
          <a:p>
            <a:r>
              <a:rPr lang="en-US" b="1" dirty="0"/>
              <a:t>Regions have transitional boundaries</a:t>
            </a:r>
          </a:p>
          <a:p>
            <a:endParaRPr lang="en-US" dirty="0"/>
          </a:p>
        </p:txBody>
      </p:sp>
    </p:spTree>
    <p:extLst>
      <p:ext uri="{BB962C8B-B14F-4D97-AF65-F5344CB8AC3E}">
        <p14:creationId xmlns:p14="http://schemas.microsoft.com/office/powerpoint/2010/main" val="1804030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Classification of Regions:</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b="1" dirty="0" smtClean="0"/>
              <a:t>The </a:t>
            </a:r>
            <a:r>
              <a:rPr lang="en-US" b="1" dirty="0"/>
              <a:t>regions may be classified as under: </a:t>
            </a:r>
            <a:endParaRPr lang="en-US" dirty="0"/>
          </a:p>
          <a:p>
            <a:r>
              <a:rPr lang="en-US" dirty="0"/>
              <a:t> (</a:t>
            </a:r>
            <a:r>
              <a:rPr lang="en-US" dirty="0" err="1"/>
              <a:t>i</a:t>
            </a:r>
            <a:r>
              <a:rPr lang="en-US" dirty="0"/>
              <a:t>) Regions based on physical characteristic. </a:t>
            </a:r>
          </a:p>
          <a:p>
            <a:r>
              <a:rPr lang="en-US" dirty="0"/>
              <a:t>(ii) Regions based on cultural characteristics. </a:t>
            </a:r>
          </a:p>
          <a:p>
            <a:pPr marL="0" indent="0">
              <a:buNone/>
            </a:pPr>
            <a:endParaRPr lang="en-US" dirty="0"/>
          </a:p>
        </p:txBody>
      </p:sp>
    </p:spTree>
    <p:extLst>
      <p:ext uri="{BB962C8B-B14F-4D97-AF65-F5344CB8AC3E}">
        <p14:creationId xmlns:p14="http://schemas.microsoft.com/office/powerpoint/2010/main" val="2221226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b="1" dirty="0"/>
              <a:t>(</a:t>
            </a:r>
            <a:r>
              <a:rPr lang="en-US" b="1" dirty="0" err="1"/>
              <a:t>i</a:t>
            </a:r>
            <a:r>
              <a:rPr lang="en-US" b="1" dirty="0"/>
              <a:t>) Physical Regions:</a:t>
            </a:r>
            <a:endParaRPr lang="en-US" dirty="0"/>
          </a:p>
          <a:p>
            <a:r>
              <a:rPr lang="en-US" dirty="0"/>
              <a:t>The simplest of all regions to define, and easiest to recognize is the formal region based on a single variable or single characteristic. The island is land, not water, and its unmistakable boundary is naturally given where the one element (land) passes to the other (water). The dense forest may break dramatically upon the open grassland. The nature of change is singular and apparent. </a:t>
            </a:r>
          </a:p>
          <a:p>
            <a:r>
              <a:rPr lang="en-US" dirty="0"/>
              <a:t>The physical geographers, who explain the natural environment, generally deal with single factor formal regions. Many of the earth features (physical features) do not exist in simple, clearly defined units. They must be arbitrarily and statistically demarcated or regionalized by the application of boundary definition. For example, the rainfall regions, the variability of rainfall regions, the plants association regions, soil regions (black-earth region of India), etc., must be decided on as regional limits and all such limits are subject to change through time or by purpose of the regional geographer. These regions and their boundaries change with the passage of time </a:t>
            </a:r>
          </a:p>
          <a:p>
            <a:endParaRPr lang="en-US" dirty="0"/>
          </a:p>
        </p:txBody>
      </p:sp>
    </p:spTree>
    <p:extLst>
      <p:ext uri="{BB962C8B-B14F-4D97-AF65-F5344CB8AC3E}">
        <p14:creationId xmlns:p14="http://schemas.microsoft.com/office/powerpoint/2010/main" val="2304418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a:t>(a) Landform regions:</a:t>
            </a:r>
            <a:r>
              <a:rPr lang="en-US" dirty="0"/>
              <a:t> </a:t>
            </a:r>
          </a:p>
          <a:p>
            <a:r>
              <a:rPr lang="en-US" dirty="0"/>
              <a:t>The landform regions are classified and demarcated on the basis of structure, relief, configuration, genesis and age. These regions are independent of human influence and unaffected by time on the human scale. Landforms constitute basic, naturally defined regions of physical geographic concern. The Himalayan system, the </a:t>
            </a:r>
            <a:r>
              <a:rPr lang="en-US" dirty="0" err="1"/>
              <a:t>Vindhyan</a:t>
            </a:r>
            <a:r>
              <a:rPr lang="en-US" dirty="0"/>
              <a:t> system, the </a:t>
            </a:r>
            <a:r>
              <a:rPr lang="en-US" dirty="0" err="1"/>
              <a:t>Aravalli</a:t>
            </a:r>
            <a:r>
              <a:rPr lang="en-US" dirty="0"/>
              <a:t> system, the Alpine system, the Kashmir valley, the Brahmaputra valley, plateaus and mountains, humid landform areas, dry landform areas, and glacial areas are some of the examples of the landforms regions. </a:t>
            </a:r>
          </a:p>
          <a:p>
            <a:r>
              <a:rPr lang="en-US" dirty="0"/>
              <a:t>The landforms regions are the result of the internal and external physical forces. These have a close influence on climate, natural vegetation, and soils. The basic human activities are also largely influenced by the landforms regions. </a:t>
            </a:r>
          </a:p>
          <a:p>
            <a:endParaRPr lang="en-US" dirty="0"/>
          </a:p>
        </p:txBody>
      </p:sp>
    </p:spTree>
    <p:extLst>
      <p:ext uri="{BB962C8B-B14F-4D97-AF65-F5344CB8AC3E}">
        <p14:creationId xmlns:p14="http://schemas.microsoft.com/office/powerpoint/2010/main" val="1208007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a:t>(b) Climate region:</a:t>
            </a:r>
            <a:r>
              <a:rPr lang="en-US" dirty="0"/>
              <a:t> </a:t>
            </a:r>
          </a:p>
          <a:p>
            <a:r>
              <a:rPr lang="en-US" dirty="0"/>
              <a:t>A specific area in various combinations of climatic elements (temperature, rainfall etc.) may be recognized as a climatic region. Numerous attempts have been made to identify and classify climatic regions: (a) based on latitudinal temperature zones, we have the torrid, temperate, and frigid zones; and (b) based on temperature, rainfall and climatic effects, we have </a:t>
            </a:r>
            <a:r>
              <a:rPr lang="en-US" dirty="0" err="1"/>
              <a:t>Koppen’s</a:t>
            </a:r>
            <a:r>
              <a:rPr lang="en-US" dirty="0"/>
              <a:t>, </a:t>
            </a:r>
            <a:r>
              <a:rPr lang="en-US" dirty="0" err="1"/>
              <a:t>Thornthwait’s</a:t>
            </a:r>
            <a:r>
              <a:rPr lang="en-US" dirty="0"/>
              <a:t> and Miller’s climatic regions. </a:t>
            </a:r>
          </a:p>
          <a:p>
            <a:r>
              <a:rPr lang="en-US" dirty="0"/>
              <a:t>Although weather deals with the state of atmosphere over short duration, regions may also be </a:t>
            </a:r>
            <a:r>
              <a:rPr lang="en-US" dirty="0" err="1"/>
              <a:t>recognised</a:t>
            </a:r>
            <a:r>
              <a:rPr lang="en-US" dirty="0"/>
              <a:t> on the basis of weather conditions. For example, the air mass region or air masses. </a:t>
            </a:r>
          </a:p>
          <a:p>
            <a:endParaRPr lang="en-US" dirty="0"/>
          </a:p>
        </p:txBody>
      </p:sp>
    </p:spTree>
    <p:extLst>
      <p:ext uri="{BB962C8B-B14F-4D97-AF65-F5344CB8AC3E}">
        <p14:creationId xmlns:p14="http://schemas.microsoft.com/office/powerpoint/2010/main" val="2748420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Some of the important cultural regions are: </a:t>
            </a:r>
            <a:endParaRPr lang="en-US" dirty="0"/>
          </a:p>
          <a:p>
            <a:r>
              <a:rPr lang="en-US" dirty="0"/>
              <a:t>(</a:t>
            </a:r>
            <a:r>
              <a:rPr lang="en-US" dirty="0" err="1"/>
              <a:t>i</a:t>
            </a:r>
            <a:r>
              <a:rPr lang="en-US" dirty="0"/>
              <a:t>) population regions, (ii) linguistic regions, (iii) religious regions, (iv) agricultural regions, (v) industrial regions, and (vi) transport and trade regions. </a:t>
            </a:r>
            <a:r>
              <a:rPr lang="en-US" dirty="0" smtClean="0"/>
              <a:t>, </a:t>
            </a:r>
            <a:r>
              <a:rPr lang="en-US" smtClean="0"/>
              <a:t>political regions </a:t>
            </a:r>
            <a:endParaRPr lang="en-US" dirty="0"/>
          </a:p>
          <a:p>
            <a:endParaRPr lang="en-US" dirty="0"/>
          </a:p>
        </p:txBody>
      </p:sp>
    </p:spTree>
    <p:extLst>
      <p:ext uri="{BB962C8B-B14F-4D97-AF65-F5344CB8AC3E}">
        <p14:creationId xmlns:p14="http://schemas.microsoft.com/office/powerpoint/2010/main" val="4099233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8348022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778</Words>
  <Application>Microsoft Office PowerPoint</Application>
  <PresentationFormat>Widescreen</PresentationFormat>
  <Paragraphs>36</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What is a region  </vt:lpstr>
      <vt:lpstr>What is a region</vt:lpstr>
      <vt:lpstr>Attributes of Region</vt:lpstr>
      <vt:lpstr>Classification of Regions: </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a region  </dc:title>
  <dc:creator>Nomi_khalil</dc:creator>
  <cp:lastModifiedBy>Nomi_khalil</cp:lastModifiedBy>
  <cp:revision>1</cp:revision>
  <dcterms:created xsi:type="dcterms:W3CDTF">2020-04-22T10:06:01Z</dcterms:created>
  <dcterms:modified xsi:type="dcterms:W3CDTF">2020-04-22T10:06:23Z</dcterms:modified>
</cp:coreProperties>
</file>